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90" r:id="rId2"/>
    <p:sldId id="291" r:id="rId3"/>
    <p:sldId id="292" r:id="rId4"/>
    <p:sldId id="293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39"/>
    <a:srgbClr val="004F3B"/>
    <a:srgbClr val="18453B"/>
    <a:srgbClr val="A5B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45" autoAdjust="0"/>
  </p:normalViewPr>
  <p:slideViewPr>
    <p:cSldViewPr>
      <p:cViewPr varScale="1">
        <p:scale>
          <a:sx n="102" d="100"/>
          <a:sy n="102" d="100"/>
        </p:scale>
        <p:origin x="48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971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Team [Team Name]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&lt;&lt;</a:t>
            </a:r>
            <a:r>
              <a:rPr lang="en-US" sz="1100" dirty="0" err="1" smtClean="0"/>
              <a:t>PresentationName</a:t>
            </a:r>
            <a:r>
              <a:rPr lang="en-US" sz="1100" dirty="0" smtClean="0"/>
              <a:t>&gt;  Presentation </a:t>
            </a:r>
          </a:p>
          <a:p>
            <a:r>
              <a:rPr lang="en-US" sz="1100" dirty="0" smtClean="0"/>
              <a:t>[Project Title]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</a:p>
          <a:p>
            <a:r>
              <a:rPr lang="en-US" sz="1100" dirty="0" smtClean="0"/>
              <a:t>Computer Science and Engineering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&lt;&lt;</a:t>
            </a:r>
            <a:r>
              <a:rPr lang="en-US" dirty="0" err="1" smtClean="0"/>
              <a:t>PresentationName</a:t>
            </a:r>
            <a:r>
              <a:rPr lang="en-US" smtClean="0"/>
              <a:t>&gt;&gt; Presentation [Project Title]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The Capstone ExperienceComputer Science and 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811CE-CD7E-4D81-9BCF-E5818207513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112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73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93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5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4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60956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4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216691" cy="1851025"/>
          </a:xfrm>
        </p:spPr>
        <p:txBody>
          <a:bodyPr>
            <a:normAutofit fontScale="90000"/>
          </a:bodyPr>
          <a:lstStyle/>
          <a:p>
            <a:r>
              <a:rPr lang="en-US" smtClean="0"/>
              <a:t>Status Report </a:t>
            </a:r>
            <a:r>
              <a:rPr lang="en-US" dirty="0" smtClean="0"/>
              <a:t>Presentation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4639"/>
                </a:solidFill>
              </a:rPr>
              <a:t>Team [Team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smtClean="0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35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Status Report </a:t>
            </a:r>
            <a:r>
              <a:rPr lang="en-US" dirty="0" smtClean="0"/>
              <a:t>Instructions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 the Microsoft Windows version of PowerPoint.</a:t>
            </a:r>
          </a:p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[Team Name] with your company name as in “Team Auto-Owners” and [Project Title] by the project title posted online.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</a:t>
            </a:r>
            <a:r>
              <a:rPr lang="en-US" smtClean="0"/>
              <a:t>is 3 minutes, </a:t>
            </a:r>
            <a:r>
              <a:rPr lang="en-US" dirty="0" smtClean="0"/>
              <a:t>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 </a:t>
            </a:r>
            <a:r>
              <a:rPr lang="en-US" b="1" dirty="0" smtClean="0">
                <a:solidFill>
                  <a:srgbClr val="FF0000"/>
                </a:solidFill>
              </a:rPr>
              <a:t>← Read this carefully.</a:t>
            </a:r>
          </a:p>
          <a:p>
            <a:pPr lvl="1"/>
            <a:r>
              <a:rPr lang="en-US" dirty="0" smtClean="0"/>
              <a:t>All presentations are due via email to me and to your client by 12:01 a.m</a:t>
            </a:r>
            <a:r>
              <a:rPr lang="en-US" smtClean="0"/>
              <a:t>., Thursday, January 17. </a:t>
            </a:r>
            <a:r>
              <a:rPr lang="en-US" dirty="0" smtClean="0"/>
              <a:t>(</a:t>
            </a:r>
            <a:r>
              <a:rPr lang="en-US" smtClean="0"/>
              <a:t>Think Wednesday </a:t>
            </a:r>
            <a:r>
              <a:rPr lang="en-US" dirty="0" smtClean="0"/>
              <a:t>night.) Send your presentation to your client in a </a:t>
            </a:r>
            <a:r>
              <a:rPr lang="en-US" u="sng" dirty="0" smtClean="0"/>
              <a:t>separate</a:t>
            </a:r>
            <a:r>
              <a:rPr lang="en-US" dirty="0" smtClean="0"/>
              <a:t> email; do </a:t>
            </a:r>
            <a:r>
              <a:rPr lang="en-US" u="sng" dirty="0" smtClean="0"/>
              <a:t>not</a:t>
            </a:r>
            <a:r>
              <a:rPr lang="en-US" dirty="0" smtClean="0"/>
              <a:t> cc me.</a:t>
            </a:r>
          </a:p>
          <a:p>
            <a:pPr lvl="1"/>
            <a:r>
              <a:rPr lang="en-US" dirty="0" smtClean="0"/>
              <a:t>For subject, use “Team  [Team Name</a:t>
            </a:r>
            <a:r>
              <a:rPr lang="en-US" smtClean="0"/>
              <a:t>]: Status Report </a:t>
            </a:r>
            <a:r>
              <a:rPr lang="en-US" dirty="0" smtClean="0"/>
              <a:t>Presentation” as in “Team Urban Science</a:t>
            </a:r>
            <a:r>
              <a:rPr lang="en-US" smtClean="0"/>
              <a:t>: Status Report </a:t>
            </a:r>
            <a:r>
              <a:rPr lang="en-US" dirty="0" smtClean="0"/>
              <a:t>Presentation”.</a:t>
            </a:r>
          </a:p>
          <a:p>
            <a:pPr lvl="1"/>
            <a:r>
              <a:rPr lang="en-US" dirty="0" smtClean="0"/>
              <a:t>Attach the PowerPoint source file named “team-[</a:t>
            </a:r>
            <a:r>
              <a:rPr lang="en-US"/>
              <a:t>team-name</a:t>
            </a:r>
            <a:r>
              <a:rPr lang="en-US" smtClean="0"/>
              <a:t>]-status-report-presentation.pptx</a:t>
            </a:r>
            <a:r>
              <a:rPr lang="en-US" dirty="0" smtClean="0"/>
              <a:t>” as </a:t>
            </a:r>
            <a:r>
              <a:rPr lang="en-US"/>
              <a:t>in </a:t>
            </a:r>
            <a:r>
              <a:rPr lang="en-US" smtClean="0"/>
              <a:t>team-auto-owners-status-report-presentation.pptx</a:t>
            </a:r>
            <a:r>
              <a:rPr lang="en-US" dirty="0" smtClean="0"/>
              <a:t>. Use all lower case and replace blanks by dashes in your filename.</a:t>
            </a:r>
          </a:p>
          <a:p>
            <a:pPr lvl="1"/>
            <a:r>
              <a:rPr lang="en-US" dirty="0" smtClean="0"/>
              <a:t>Include some (professional) text in the body to avoid being sent to my junk folder.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Delete this slide.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</a:t>
            </a:r>
            <a:r>
              <a:rPr lang="fr-FR" dirty="0" err="1" smtClean="0"/>
              <a:t>Overview</a:t>
            </a:r>
            <a:endParaRPr lang="fr-FR" dirty="0" smtClean="0"/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 smtClean="0"/>
              <a:t>Status Point 1</a:t>
            </a:r>
          </a:p>
          <a:p>
            <a:pPr lvl="1"/>
            <a:r>
              <a:rPr lang="en-US" dirty="0" smtClean="0"/>
              <a:t>Status Point 2</a:t>
            </a:r>
          </a:p>
          <a:p>
            <a:pPr lvl="1"/>
            <a:r>
              <a:rPr lang="en-US" dirty="0" smtClean="0"/>
              <a:t>Status Point 3</a:t>
            </a:r>
          </a:p>
          <a:p>
            <a:pPr lvl="1"/>
            <a:r>
              <a:rPr lang="en-US" dirty="0" smtClean="0"/>
              <a:t>Status Point 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3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What’s the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your project plan document?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started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much have you written?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percentage complete is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854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Server Systems / Software</a:t>
            </a:r>
          </a:p>
          <a:p>
            <a:pPr lvl="1"/>
            <a:r>
              <a:rPr lang="en-US" smtClean="0"/>
              <a:t>Description &amp;/or Status Point 1</a:t>
            </a:r>
          </a:p>
          <a:p>
            <a:pPr lvl="1"/>
            <a:r>
              <a:rPr lang="en-US" smtClean="0"/>
              <a:t>Description &amp;/or Status Point 2</a:t>
            </a:r>
          </a:p>
          <a:p>
            <a:pPr lvl="1"/>
            <a:r>
              <a:rPr lang="en-US" smtClean="0"/>
              <a:t>Description &amp;/or Status Point 3</a:t>
            </a:r>
          </a:p>
          <a:p>
            <a:r>
              <a:rPr lang="en-US" smtClean="0"/>
              <a:t>Development Systems / Software</a:t>
            </a:r>
          </a:p>
          <a:p>
            <a:pPr lvl="1"/>
            <a:r>
              <a:rPr lang="en-US" smtClean="0"/>
              <a:t>Description &amp;/or Status Point 1</a:t>
            </a:r>
          </a:p>
          <a:p>
            <a:pPr lvl="1"/>
            <a:r>
              <a:rPr lang="en-US" smtClean="0"/>
              <a:t>Description &amp;/or Status Point 2</a:t>
            </a:r>
          </a:p>
          <a:p>
            <a:pPr lvl="1"/>
            <a:r>
              <a:rPr lang="en-US" smtClean="0"/>
              <a:t>Description &amp;/or Status Point 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4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all systems up and running? Have you tested everything?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651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Client Contact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Meetings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Organization</a:t>
            </a:r>
          </a:p>
          <a:p>
            <a:pPr lvl="1"/>
            <a:r>
              <a:rPr lang="en-US" smtClean="0"/>
              <a:t>Description Point 1</a:t>
            </a:r>
          </a:p>
          <a:p>
            <a:pPr lvl="1"/>
            <a:r>
              <a:rPr lang="en-US" smtClean="0"/>
              <a:t>Description Point 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5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 [3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talked with/met with your client?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 weekly conference call?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an in-person meeting?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times has your team met so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team meetings?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6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Risks</a:t>
            </a:r>
          </a:p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 Risk 4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6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38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567</Words>
  <Application>Microsoft Office PowerPoint</Application>
  <PresentationFormat>On-screen Show (4:3)</PresentationFormat>
  <Paragraphs>127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1_Office Theme</vt:lpstr>
      <vt:lpstr>Status Report Presentation  Team [Team Name]</vt:lpstr>
      <vt:lpstr>Status Report Instructions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229</cp:revision>
  <dcterms:created xsi:type="dcterms:W3CDTF">2006-08-16T00:00:00Z</dcterms:created>
  <dcterms:modified xsi:type="dcterms:W3CDTF">2019-01-08T14:29:11Z</dcterms:modified>
</cp:coreProperties>
</file>